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70" r:id="rId13"/>
    <p:sldId id="271" r:id="rId14"/>
    <p:sldId id="274" r:id="rId15"/>
    <p:sldId id="275" r:id="rId16"/>
    <p:sldId id="276" r:id="rId17"/>
    <p:sldId id="278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C3C4-BD39-4923-B3AC-72289C5C7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24337-A046-464F-B440-F8E351B84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538EC-A084-4488-8B29-E36AABF3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E970F-E920-40C6-BD43-788CB753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493CB-B9F2-4963-ACC0-8C386F16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07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8A05-2AC0-4E33-8765-B8AE2652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94BBC-FE53-4F73-AF71-21273097E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DEE8E-BADD-4AC5-81B8-C29C6A44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F1D3C-BEA1-45F3-B0EB-593F364B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3846A-54E6-424E-8029-423C354F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64CF7-7D08-4982-A47C-F04545EC2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85742-4F57-4181-A4F5-D7861E6D7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BD551-578B-41CF-AF35-7DC253D93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4F2A1-CC21-428F-A709-D634F707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C9BCD-A15A-4B02-8798-F05F77EB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8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EBC9-C2CE-4B43-8ACF-AAA2A8AB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8E117-CE1C-4E86-930F-F3008533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EEDC5-35D8-4ACE-A879-D5F44D3F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BF60A-BB65-4410-B105-A5E88E92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9AD75-D74A-4932-9D2D-610BA9A5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8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749B-2BEB-4390-972A-D0E7B95BA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E7983-82A0-4CB9-A8FB-9E65BB62D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14C9-04CB-481D-B41F-851C3DEB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29571-93B6-48BA-86C4-7E119FA5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51855-2AA6-4ACA-BF0D-3A7B75E6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8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725F-C753-4B55-87D3-10EFFABC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91EF7-F434-4003-9482-F35BDB93D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BEA91-3343-4330-8767-D873D76BC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34212-D0B6-40EA-9E50-46176CCE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51862-9F6C-4ABB-8E74-CD9E7A9C0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7049F-7E6D-4264-8DDC-A05BD864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2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028A1-2BB6-4D90-91F5-B27C55E9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E0BB9-A442-445C-B272-6BEEC2D1C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D0F63-F8A9-4B19-AFA5-AE26F37E0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E470A-96FF-4B69-B644-DD129645C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7A77E-E6C4-46A7-98BF-335261848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04BFF5-CB49-45D7-B070-178D30DB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B5664-DD6D-4987-9BE6-0280B8A1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783A9-04E3-45FA-BB09-5D1813ED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4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55DB-AAE4-4483-AE2D-53263A26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C2852-B928-4DBB-8BB3-4EC7940BB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081-8E2E-4C64-9E88-0B75AAFA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F04B5-60C1-498D-AE24-E8C70817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6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8E635F-FB98-4EB3-AAD1-A4241D5C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A9452-C148-4BBB-9EAD-153E189F0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85351-1B79-4E6E-A0C8-A6ECD505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6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9D91-BB01-403C-A884-E6D4CBC3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8A44-9061-4E9F-A868-01E61656C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42CAE-6BD8-47E2-B8EC-75907FC3D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E5083-DC39-4CD2-94BC-4C949F14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B2873-4B65-4C28-9301-1717243B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E96F4-B245-44D8-BC24-1A2002EE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2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A196B-5D4A-482C-9A9E-5A845D7F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9D6E9-FD27-4171-97A1-6F1C16860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C92FE-F4CB-488C-AB82-515EA2BC1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AB81B-F2D1-41BB-9C2A-7CD99EF19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D0BB-3297-4E4D-9365-2E0488B0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E3D1A-2310-45BA-800B-5E135962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3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73E45-A6C7-4F08-87C0-D9EA6E53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733B9-D83E-481E-88D1-93595F55A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3488E-E3C2-47BF-8238-8834F1815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CBE4F-EA72-4BED-A5D7-6B6A19C375B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EB44-5A31-4348-9E16-85EE23FAE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7FE14-444A-459C-9973-F77BA7F5A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8F2C4-05AE-4B0F-8453-D554E30F9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59F6-AAA2-48A7-887C-1176A3954D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3E75A-8CD3-4F0E-8B57-F1F8371CE2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248473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09B20-8168-45FB-B658-0EF4A751A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8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8C970-78B8-432A-832C-671BE2946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0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49218-E97D-4607-91D5-971BFE545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1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4A7654-EF29-4654-8AF1-D4AACC653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7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95458-2F45-483B-A432-475CEA11C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0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F24182-6E3A-43DA-80DA-DED300231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4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875DDD-279B-4096-BBCF-7003F059D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2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386B8-E18A-4A78-A84E-066311B3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83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1DF30-CFE1-4812-AC0C-8A82D68B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64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1FBAD-C7F0-4D22-BCE4-9E10C4BE9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65568-8B47-4A97-815B-E5B6607A2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3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2A9FE-6AB2-4286-AA2B-CCD9B9AD2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8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8D984-C3D6-4672-AE6C-24D687CE3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9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62273-175D-4E9F-B307-AD181923D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CFE2B-F5ED-4CFC-9E3A-2DC48ECED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2DD53-11D2-48A9-81B4-F7A6D22CC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9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9EA68-D4D5-4998-881B-C6FD158BB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05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</Words>
  <Application>Microsoft Office PowerPoint</Application>
  <PresentationFormat>Widescreen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Lecture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</dc:title>
  <dc:creator>Nauman Babar</dc:creator>
  <cp:lastModifiedBy>Nauman Babar</cp:lastModifiedBy>
  <cp:revision>2</cp:revision>
  <dcterms:created xsi:type="dcterms:W3CDTF">2019-04-07T12:02:29Z</dcterms:created>
  <dcterms:modified xsi:type="dcterms:W3CDTF">2019-04-07T12:13:21Z</dcterms:modified>
</cp:coreProperties>
</file>